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  <p:sldId id="877" r:id="rId20"/>
    <p:sldId id="878" r:id="rId2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第四部分　实战演练篇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实战训练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wait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family the great thing he had done in the daytime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was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was out of breath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tired, but you know, my efforts were not in vain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all the little crops grow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worth it,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said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even couldn’t help laughing loudly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98752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14600" algn="l"/>
                <a:tab pos="584962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angrily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sadly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excitedly	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carelessly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357274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考查副词辨析。句意：农民兴奋地说，甚至忍不住大声地笑了。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生气地；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悲伤地；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carelessly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粗心地。根据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even couldn’t help laughing loudly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可知，农民忍不住笑了，他应该很兴奋。故选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3473" y="311369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17368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his son found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ran to the fields in a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it was too late when he found that all the crops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186416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14600" algn="l"/>
                <a:tab pos="584962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somebody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nobody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something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nothing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242088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考查不定代词辨析。句意：然后他的儿子发现不对劲。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somebody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nobody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没有人；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没有什么。根据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ran to the fields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可知，他发现有问题，可用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 wrong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出了问题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3" y="196206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10535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minute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word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way	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hurry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467199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考查名词辨析。句意：他匆忙地跑到田地。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minute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话；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方法；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匆忙。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hurry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匆忙地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，为固定搭配。故选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0607" y="420324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4965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03177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his son found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wrong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ran to the fields in a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it was too late when he found that all the crops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051421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appeared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died	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rose	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left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274909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考查动词辨析。句意：然而，当他发现所有的农作物都死了时，已经太晚了。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appear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出现；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死亡；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升起；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was too late when he found that all the crops...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可知，农民的儿子发现农作物死了。故选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6022" y="21681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08159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story tells us things would be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make them happen without following the developing rules of them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worse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3163830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考查形容词比较级辨析。句意：这个故事告诉我们，如果我们不遵循事物的发展规律而让它们发生，事情将变得更糟。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worse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更糟的；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更多的；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less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更少的。故选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2462729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57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372977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story tells us things would be worse if we make them happen without following the developing rules of them.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个故事告诉我们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如果我们不遵循事物的发展规律而让它们发生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事情将变得更糟。</a:t>
            </a:r>
            <a:endParaRPr lang="zh-CN" altLang="en-US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290610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8551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2456898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/>
          <p:nvPr/>
        </p:nvSpPr>
        <p:spPr bwMode="auto">
          <a:xfrm>
            <a:off x="360854" y="80763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we make them happen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following the developing rules of them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介词＋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结构，作状语。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883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065084"/>
            <a:ext cx="11482450" cy="3259956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908720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揠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苗助长告诉我们的道理是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做事不能急于求成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任何情况下都不能违背事物发展的客观规律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否则很可能起反效果。阅读本文可以培养学生的思维品质。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9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96752"/>
            <a:ext cx="2736304" cy="53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084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3"/>
            <a:ext cx="11521280" cy="4794463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1055599"/>
            <a:ext cx="11422984" cy="495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形填空题解题技巧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快速浏览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拿到完形填空试题后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先快速通读全文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了解文章的大致内容、主题和体裁。不要纠结于个别空格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重点是理解文章的中心思想和整体脉络。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抓住关键信息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注意文章的开头和结尾部分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关注段落的首句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这些句子通常能够提示段落的主要内容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帮助构建对文章的整体框架认知。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81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977864"/>
            <a:ext cx="11521280" cy="4632849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908720"/>
            <a:ext cx="11422984" cy="470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分析语境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仔细阅读空格所在的句子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结合上下文的语境来判断空格处需要填入的词性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如名词、动词、形容词、副词、连词等。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考虑固定搭配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留意空格前后是否有一些固定的短语或搭配。如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照顾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forward</a:t>
            </a:r>
            <a:r>
              <a:rPr lang="en-US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340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期待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根据这些固定搭配来选择合适的单词。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0636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908720"/>
            <a:ext cx="11449272" cy="3384377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909926"/>
            <a:ext cx="11422984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分析句子间的关系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观察句子之间、段落间的逻辑关系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如因果关系、转折关系、并列关系等。</a:t>
            </a:r>
            <a:endParaRPr lang="zh-CN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运用语法规则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根据语法知识来判断选项是否正确。要注意主谓一致、时态一致、词性的正确使用等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931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1485848" cy="1235037"/>
          </a:xfrm>
          <a:prstGeom prst="rect">
            <a:avLst/>
          </a:prstGeom>
        </p:spPr>
      </p:pic>
      <p:sp>
        <p:nvSpPr>
          <p:cNvPr id="5" name="内容占位符 1"/>
          <p:cNvSpPr txBox="1"/>
          <p:nvPr/>
        </p:nvSpPr>
        <p:spPr bwMode="auto">
          <a:xfrm>
            <a:off x="360854" y="2079702"/>
            <a:ext cx="11485848" cy="82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文主要讲述了一个农民揠苗助长的故事。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6311230" y="3015806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河南郑州荥阳期末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191798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591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977864"/>
            <a:ext cx="11521280" cy="3384377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内容占位符 1"/>
          <p:cNvSpPr txBox="1"/>
          <p:nvPr/>
        </p:nvSpPr>
        <p:spPr bwMode="auto">
          <a:xfrm>
            <a:off x="360854" y="908720"/>
            <a:ext cx="11422984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7.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检查语义连贯性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将所选的答案代入原文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再次通读全文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检查文章的语义是否连贯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每个句子是否通顺合理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核对语法细节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包括单词的拼写、词性、时态、语态、单复数等是否正确。</a:t>
            </a:r>
            <a:endParaRPr lang="zh-CN" altLang="zh-CN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670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130246"/>
          </a:xfrm>
        </p:spPr>
        <p:txBody>
          <a:bodyPr/>
          <a:lstStyle/>
          <a:p>
            <a:pPr indent="4572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Once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upon a time, there was a farmer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always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growth of his crops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went to see them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/>
          <p:nvPr/>
        </p:nvSpPr>
        <p:spPr bwMode="auto">
          <a:xfrm>
            <a:off x="360854" y="1835693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2238375" algn="l"/>
                <a:tab pos="584962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interested in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worried about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surprised at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ready for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/>
          <p:nvPr/>
        </p:nvSpPr>
        <p:spPr bwMode="auto">
          <a:xfrm>
            <a:off x="360854" y="2361715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考查形容词短语辨析。句意：他总是担心他庄稼的长势。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worried about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surprised 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惊讶；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ready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做准备。根据下文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... he went to see them.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 他担心庄稼的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势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，所以才去看。故选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1180" y="1841416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7" name="内容占位符 1"/>
          <p:cNvSpPr txBox="1"/>
          <p:nvPr/>
        </p:nvSpPr>
        <p:spPr bwMode="auto">
          <a:xfrm>
            <a:off x="360854" y="4418041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week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month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/>
          <p:nvPr/>
        </p:nvSpPr>
        <p:spPr bwMode="auto">
          <a:xfrm>
            <a:off x="360854" y="498830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考查名词辨析。句意：每天他都去看庄稼。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week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周；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月；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three days’ watch in his fields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可知，他观察了三天，所以他应该是每天都去看。故选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4316" y="4402812"/>
            <a:ext cx="407484" cy="5522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92377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 crops grew much slower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expected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after three days’ watch in his fields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                B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than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	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288846" y="2405442"/>
            <a:ext cx="1163900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考查介词辨析。句意：但是，庄稼的长势比他期待的慢很多。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如同；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比方。根据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slower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可知，这里是比较级，应用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55463" y="194273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5" name="内容占位符 1"/>
          <p:cNvSpPr txBox="1"/>
          <p:nvPr/>
        </p:nvSpPr>
        <p:spPr bwMode="auto">
          <a:xfrm>
            <a:off x="360854" y="351645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glad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careful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nervous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/>
          <p:nvPr/>
        </p:nvSpPr>
        <p:spPr bwMode="auto">
          <a:xfrm>
            <a:off x="360854" y="4105353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考查形容词辨析。句意：经过在田地里观察了三天，他感到很担心。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glad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仔细的；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nervous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紧张的，担心的。根据前文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crops grew much slower ...he expected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可知，庄稼长得很慢，他应该是感到担心。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8315" y="358606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748427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137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he said to himself,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find a better way to help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 faster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         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him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/>
          <p:nvPr/>
        </p:nvSpPr>
        <p:spPr bwMode="auto">
          <a:xfrm>
            <a:off x="360854" y="2815432"/>
            <a:ext cx="11485848" cy="362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考查代词辨析。句意：然后他对自己说：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我必须找到一个好办法来帮助它们长快一点。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He was always ... the growth of his crops.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grow faster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可知，他想办法帮助庄稼长快点，这里用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them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crops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6272" y="223074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36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82677"/>
          </a:xfrm>
        </p:spPr>
        <p:txBody>
          <a:bodyPr/>
          <a:lstStyle/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last, a good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 up to his mind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rushed towards the fields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the whole day, he was there to pull each crop upward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worked hard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sunset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came home, tired but pleased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310508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idea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dream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2843509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考查名词辨析。句意：最后，他想出了一个好办法。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朋友；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主意，想法；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dream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梦想；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睡觉。根据前文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find a better way...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可知，这里指农民想出了好办法。故选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899" y="2305153"/>
            <a:ext cx="389850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398740"/>
            <a:ext cx="1148584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until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	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unless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4908367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考查连词辨析。句意：他辛苦工作到日落。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until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为止；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unless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除非。根据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worked hard...the sunset.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可知，他工作很辛苦，直到日落。故选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53473" y="4374531"/>
            <a:ext cx="407484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09292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wait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family the great thing he had done in the daytime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was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was out of breath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tired, but you know, my efforts were not in vain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all the little crops grow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worth it,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said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even couldn’t help laughing loudly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295858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ask                  B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know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understand  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tell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/>
          <p:nvPr/>
        </p:nvSpPr>
        <p:spPr bwMode="auto">
          <a:xfrm>
            <a:off x="360854" y="350100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考查动词辨析。句意：他等不及要把白天做的了不起的事情告诉他的家人。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问；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知道，了解；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告诉。根据下文农民说的话可知，他是等不及告诉自己的家人。故选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2326" y="307532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8264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wait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family the great thing he had done in the daytime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was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was out of breath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tired, but you know, my efforts were not in vain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all the little crops grow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worth it,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said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even couldn’t help laughing loudly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68007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	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relaxed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4473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考查形容词辨析。句意：但是他太累了以至于气喘吁吁。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relaxed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轻松的。根据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tired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you know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efforts were not in vain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可知，他太累了。故选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6" y="308475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3124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couldn’t wait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family the great thing he had done in the daytime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was so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he was out of breath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tired, but you know, my efforts were not in vain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白费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helped all the little crops grow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worth it,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farmer said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he even couldn’t help laughing loudly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297809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faster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slower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better	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fresher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/>
          <p:nvPr/>
        </p:nvSpPr>
        <p:spPr bwMode="auto">
          <a:xfrm>
            <a:off x="360854" y="3525881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考查比较级辨析。句意：我帮助了所有的小农作物长得更快。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faster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更快；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slower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更慢；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better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更好；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fresher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更新鲜。根据前文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find a better way to help </a:t>
            </a:r>
            <a:r>
              <a:rPr lang="zh-CN" altLang="zh-CN" sz="24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 faster.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可知，他帮助农作物长得更快。故选</a:t>
            </a:r>
            <a:r>
              <a:rPr lang="en-US" altLang="zh-CN" sz="2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uFill>
                <a:solidFill>
                  <a:srgbClr val="FF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4" y="312312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12900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1448</Words>
  <Application>Microsoft Office PowerPoint</Application>
  <PresentationFormat>自定义</PresentationFormat>
  <Paragraphs>75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480</cp:revision>
  <dcterms:created xsi:type="dcterms:W3CDTF">2020-11-06T05:24:00Z</dcterms:created>
  <dcterms:modified xsi:type="dcterms:W3CDTF">2025-09-13T08:13:02Z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95DC9B4C53454EBEB37AF9983292ED09_12</vt:lpwstr>
  </property>
</Properties>
</file>